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8" r:id="rId3"/>
    <p:sldId id="257" r:id="rId4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>
      <p:cViewPr>
        <p:scale>
          <a:sx n="76" d="100"/>
          <a:sy n="76" d="100"/>
        </p:scale>
        <p:origin x="1272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770908" y="361850"/>
            <a:ext cx="12892268" cy="6611077"/>
            <a:chOff x="895990" y="599034"/>
            <a:chExt cx="12517324" cy="6418809"/>
          </a:xfrm>
        </p:grpSpPr>
        <p:pic>
          <p:nvPicPr>
            <p:cNvPr id="4" name="图片 9">
              <a:extLst>
                <a:ext uri="{FF2B5EF4-FFF2-40B4-BE49-F238E27FC236}">
                  <a16:creationId xmlns:a16="http://schemas.microsoft.com/office/drawing/2014/main" xmlns="" id="{F7FA2BA3-2CD2-45B0-B54F-629D3853D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2" t="24788" r="29523" b="36229"/>
            <a:stretch/>
          </p:blipFill>
          <p:spPr>
            <a:xfrm>
              <a:off x="7451159" y="762001"/>
              <a:ext cx="5962155" cy="6078898"/>
            </a:xfrm>
            <a:prstGeom prst="rect">
              <a:avLst/>
            </a:prstGeom>
          </p:spPr>
        </p:pic>
        <p:pic>
          <p:nvPicPr>
            <p:cNvPr id="5" name="图片 6">
              <a:extLst>
                <a:ext uri="{FF2B5EF4-FFF2-40B4-BE49-F238E27FC236}">
                  <a16:creationId xmlns:a16="http://schemas.microsoft.com/office/drawing/2014/main" xmlns="" id="{DD9F49C8-9E10-4BD7-AA86-1BAD6D515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0" t="27225" r="26334" b="31543"/>
            <a:stretch/>
          </p:blipFill>
          <p:spPr>
            <a:xfrm>
              <a:off x="895990" y="599034"/>
              <a:ext cx="6062134" cy="6418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20235" y="950256"/>
            <a:ext cx="14040000" cy="5298801"/>
            <a:chOff x="738758" y="839985"/>
            <a:chExt cx="16850037" cy="6359328"/>
          </a:xfrm>
        </p:grpSpPr>
        <p:pic>
          <p:nvPicPr>
            <p:cNvPr id="4" name="图片 13">
              <a:extLst>
                <a:ext uri="{FF2B5EF4-FFF2-40B4-BE49-F238E27FC236}">
                  <a16:creationId xmlns:a16="http://schemas.microsoft.com/office/drawing/2014/main" xmlns="" id="{472840BC-85EF-45E9-A3AC-B5F7570F2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9" t="25264" r="26703" b="36037"/>
            <a:stretch/>
          </p:blipFill>
          <p:spPr>
            <a:xfrm>
              <a:off x="9220320" y="1125020"/>
              <a:ext cx="8368475" cy="5844610"/>
            </a:xfrm>
            <a:prstGeom prst="rect">
              <a:avLst/>
            </a:prstGeom>
          </p:spPr>
        </p:pic>
        <p:pic>
          <p:nvPicPr>
            <p:cNvPr id="5" name="图片 3">
              <a:extLst>
                <a:ext uri="{FF2B5EF4-FFF2-40B4-BE49-F238E27FC236}">
                  <a16:creationId xmlns:a16="http://schemas.microsoft.com/office/drawing/2014/main" xmlns="" id="{6FE3E702-8482-4BFB-B4D3-16CD49BE1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23625" r="21780" b="35406"/>
            <a:stretch/>
          </p:blipFill>
          <p:spPr>
            <a:xfrm>
              <a:off x="738758" y="839985"/>
              <a:ext cx="8241640" cy="635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1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06" y="620929"/>
            <a:ext cx="14400000" cy="5957455"/>
            <a:chOff x="1512182" y="483022"/>
            <a:chExt cx="17088436" cy="7069693"/>
          </a:xfrm>
        </p:grpSpPr>
        <p:pic>
          <p:nvPicPr>
            <p:cNvPr id="4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6" t="15602" r="26036" b="31170"/>
            <a:stretch/>
          </p:blipFill>
          <p:spPr>
            <a:xfrm>
              <a:off x="10199808" y="483022"/>
              <a:ext cx="8400810" cy="7069693"/>
            </a:xfrm>
            <a:prstGeom prst="rect">
              <a:avLst/>
            </a:prstGeom>
          </p:spPr>
        </p:pic>
        <p:pic>
          <p:nvPicPr>
            <p:cNvPr id="5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43" t="8283" r="23392" b="34579"/>
            <a:stretch/>
          </p:blipFill>
          <p:spPr>
            <a:xfrm>
              <a:off x="1512182" y="483022"/>
              <a:ext cx="8687626" cy="7069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7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宋体</vt:lpstr>
      <vt:lpstr>Arial</vt:lpstr>
      <vt:lpstr>Office 主题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Microsoft Office User</cp:lastModifiedBy>
  <cp:revision>22</cp:revision>
  <dcterms:created xsi:type="dcterms:W3CDTF">2017-08-04T08:27:17Z</dcterms:created>
  <dcterms:modified xsi:type="dcterms:W3CDTF">2019-02-24T08:03:50Z</dcterms:modified>
</cp:coreProperties>
</file>